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84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568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printerSettings" Target="printerSettings/printerSettings1.bin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presProps" Target="presProps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636E3-FD0F-47AF-8CA2-BA79E148674C}" type="datetimeFigureOut">
              <a:rPr lang="en-US"/>
              <a:pPr>
                <a:defRPr/>
              </a:pPr>
              <a:t>5/21/09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2355D-F80F-4716-9E0D-4D2B70F9BC1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91A67-DE85-4998-8428-599B94AD62D3}" type="datetimeFigureOut">
              <a:rPr lang="en-US"/>
              <a:pPr>
                <a:defRPr/>
              </a:pPr>
              <a:t>5/21/09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2F50D-D5C5-403D-8F44-92C457DF96C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B09B5-CF72-4344-943E-4A2E8DE9EA71}" type="datetimeFigureOut">
              <a:rPr lang="en-US"/>
              <a:pPr>
                <a:defRPr/>
              </a:pPr>
              <a:t>5/21/09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6B6BD-C888-40B6-B95E-96EA89DF2E9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16CDC-A407-409E-A1A2-E222D6DDCADA}" type="datetimeFigureOut">
              <a:rPr lang="en-US"/>
              <a:pPr>
                <a:defRPr/>
              </a:pPr>
              <a:t>5/21/09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38E0-7E9D-4639-A4D6-3B3A4BBC433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81692-83F0-4F08-8E96-94A113F72F6C}" type="datetimeFigureOut">
              <a:rPr lang="en-US"/>
              <a:pPr>
                <a:defRPr/>
              </a:pPr>
              <a:t>5/21/09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9546A-8EAB-46BC-BAD7-1DBB30D6A90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987FD-1CB1-4C0E-AB6E-424BA0414648}" type="datetimeFigureOut">
              <a:rPr lang="en-US"/>
              <a:pPr>
                <a:defRPr/>
              </a:pPr>
              <a:t>5/21/09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41703-6C0B-4BC8-AC24-55C727EF8E8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CE081-D232-4105-A8F9-FCAB0517AA20}" type="datetimeFigureOut">
              <a:rPr lang="en-US"/>
              <a:pPr>
                <a:defRPr/>
              </a:pPr>
              <a:t>5/21/09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2072C-6ABB-4222-BDAC-C842729A514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4541E-A915-42A9-9474-DD19C9D5A6AD}" type="datetimeFigureOut">
              <a:rPr lang="en-US"/>
              <a:pPr>
                <a:defRPr/>
              </a:pPr>
              <a:t>5/21/09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75D0B-5B4F-4B2A-ADCE-0ECDB482607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51AC8-2C0A-4F6C-A921-7FCE84DBB22F}" type="datetimeFigureOut">
              <a:rPr lang="en-US"/>
              <a:pPr>
                <a:defRPr/>
              </a:pPr>
              <a:t>5/21/09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4C1D6-CAFA-4276-8190-6B80096E87D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D439C-6F9D-49D9-9DCF-09FDE4F9F823}" type="datetimeFigureOut">
              <a:rPr lang="en-US"/>
              <a:pPr>
                <a:defRPr/>
              </a:pPr>
              <a:t>5/21/09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86C87-5046-4C78-880A-25CB1F2D2D4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070F1-6953-41B9-88A0-325BF9007976}" type="datetimeFigureOut">
              <a:rPr lang="en-US"/>
              <a:pPr>
                <a:defRPr/>
              </a:pPr>
              <a:t>5/21/09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B8FCE-3089-4DAF-BEF5-6BE4D94F6D9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2C8E407-0E7A-4ECD-89CD-7C93E9CC3CDF}" type="datetimeFigureOut">
              <a:rPr lang="en-US"/>
              <a:pPr>
                <a:defRPr/>
              </a:pPr>
              <a:t>5/21/09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87A4CBE-F7CA-49E0-A481-2F55A297431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23" charset="-128"/>
          <a:cs typeface="ＭＳ Ｐゴシック" pitchFamily="-123" charset="-128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-123" charset="0"/>
        <a:buChar char="•"/>
        <a:defRPr sz="3200" kern="1200">
          <a:solidFill>
            <a:schemeClr val="tx1"/>
          </a:solidFill>
          <a:latin typeface="+mn-lt"/>
          <a:ea typeface="ＭＳ Ｐゴシック" pitchFamily="-123" charset="-128"/>
          <a:cs typeface="ＭＳ Ｐゴシック" pitchFamily="-123" charset="-128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-123" charset="0"/>
        <a:buChar char="–"/>
        <a:defRPr sz="28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-123" charset="0"/>
        <a:buChar char="•"/>
        <a:defRPr sz="24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-123" charset="0"/>
        <a:buChar char="–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-123" charset="0"/>
        <a:buChar char="»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463" y="0"/>
            <a:ext cx="9456738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394825" cy="709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8100"/>
            <a:ext cx="9358313" cy="709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3988" y="-214313"/>
            <a:ext cx="9297988" cy="716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-180975"/>
            <a:ext cx="9429750" cy="721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1925"/>
            <a:ext cx="9429750" cy="715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7788"/>
            <a:ext cx="9467850" cy="715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13" y="-174625"/>
            <a:ext cx="9572626" cy="720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8"/>
            <a:ext cx="9286875" cy="6994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286875" cy="70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1275"/>
            <a:ext cx="9501188" cy="721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4450"/>
            <a:ext cx="9144000" cy="694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-152400"/>
            <a:ext cx="9393238" cy="711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1275"/>
            <a:ext cx="9278938" cy="704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9213"/>
            <a:ext cx="9359900" cy="7121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310688" cy="701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405938" cy="7089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13" y="-80963"/>
            <a:ext cx="9363076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144000" cy="689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931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3338"/>
            <a:ext cx="9144000" cy="6924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6513"/>
            <a:ext cx="9144000" cy="6931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0638"/>
            <a:ext cx="9117013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0963"/>
            <a:ext cx="9144000" cy="693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750" y="-214313"/>
            <a:ext cx="9371013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4000" y="-142875"/>
            <a:ext cx="9540875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4450"/>
            <a:ext cx="9144000" cy="694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488488" cy="716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310688" cy="701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-136525"/>
            <a:ext cx="9532938" cy="720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394825" cy="709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-131763"/>
            <a:ext cx="9634538" cy="727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7475"/>
            <a:ext cx="9377266" cy="710981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On-screen Show (4:3)</PresentationFormat>
  <Paragraphs>0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Calibri</vt:lpstr>
      <vt:lpstr>ＭＳ Ｐゴシック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12.0257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*</dc:creator>
  <cp:lastModifiedBy>Debra Hicks</cp:lastModifiedBy>
  <cp:revision>8</cp:revision>
  <dcterms:created xsi:type="dcterms:W3CDTF">2009-02-28T03:47:09Z</dcterms:created>
  <dcterms:modified xsi:type="dcterms:W3CDTF">2009-05-21T02:20:39Z</dcterms:modified>
</cp:coreProperties>
</file>